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9" r:id="rId3"/>
    <p:sldId id="299" r:id="rId4"/>
    <p:sldId id="301" r:id="rId5"/>
    <p:sldId id="305" r:id="rId6"/>
    <p:sldId id="280" r:id="rId7"/>
    <p:sldId id="268" r:id="rId8"/>
    <p:sldId id="311" r:id="rId9"/>
    <p:sldId id="313" r:id="rId10"/>
    <p:sldId id="335" r:id="rId11"/>
    <p:sldId id="317" r:id="rId12"/>
    <p:sldId id="284" r:id="rId13"/>
    <p:sldId id="262" r:id="rId14"/>
    <p:sldId id="315" r:id="rId15"/>
    <p:sldId id="318" r:id="rId16"/>
    <p:sldId id="276" r:id="rId17"/>
    <p:sldId id="302" r:id="rId18"/>
    <p:sldId id="288" r:id="rId19"/>
    <p:sldId id="281" r:id="rId20"/>
    <p:sldId id="336" r:id="rId21"/>
    <p:sldId id="327" r:id="rId22"/>
    <p:sldId id="294" r:id="rId23"/>
    <p:sldId id="298" r:id="rId24"/>
    <p:sldId id="274" r:id="rId25"/>
    <p:sldId id="275" r:id="rId26"/>
    <p:sldId id="332" r:id="rId27"/>
    <p:sldId id="263" r:id="rId28"/>
    <p:sldId id="333" r:id="rId29"/>
    <p:sldId id="264" r:id="rId30"/>
    <p:sldId id="267" r:id="rId31"/>
    <p:sldId id="265" r:id="rId32"/>
    <p:sldId id="266" r:id="rId33"/>
    <p:sldId id="323" r:id="rId34"/>
    <p:sldId id="322" r:id="rId35"/>
    <p:sldId id="269" r:id="rId36"/>
    <p:sldId id="312" r:id="rId37"/>
    <p:sldId id="337" r:id="rId38"/>
    <p:sldId id="272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5EAC5CC-D16B-4FA6-BB14-0B9C7AAA5C58}">
          <p14:sldIdLst>
            <p14:sldId id="258"/>
            <p14:sldId id="279"/>
            <p14:sldId id="299"/>
            <p14:sldId id="301"/>
            <p14:sldId id="305"/>
            <p14:sldId id="280"/>
            <p14:sldId id="268"/>
            <p14:sldId id="311"/>
            <p14:sldId id="313"/>
            <p14:sldId id="335"/>
            <p14:sldId id="317"/>
            <p14:sldId id="284"/>
            <p14:sldId id="262"/>
            <p14:sldId id="315"/>
            <p14:sldId id="318"/>
            <p14:sldId id="276"/>
            <p14:sldId id="302"/>
            <p14:sldId id="288"/>
            <p14:sldId id="281"/>
            <p14:sldId id="336"/>
            <p14:sldId id="327"/>
            <p14:sldId id="294"/>
            <p14:sldId id="298"/>
            <p14:sldId id="274"/>
            <p14:sldId id="275"/>
            <p14:sldId id="332"/>
            <p14:sldId id="263"/>
            <p14:sldId id="333"/>
            <p14:sldId id="264"/>
            <p14:sldId id="267"/>
            <p14:sldId id="265"/>
            <p14:sldId id="266"/>
            <p14:sldId id="323"/>
            <p14:sldId id="322"/>
            <p14:sldId id="269"/>
            <p14:sldId id="312"/>
            <p14:sldId id="337"/>
            <p14:sldId id="272"/>
          </p14:sldIdLst>
        </p14:section>
        <p14:section name="Untitled Section" id="{E8F4D1A1-8672-499E-A32C-8524E0C2BCA2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>
      <p:cViewPr varScale="1">
        <p:scale>
          <a:sx n="94" d="100"/>
          <a:sy n="94" d="100"/>
        </p:scale>
        <p:origin x="-13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9C01-FA6D-4CE6-8098-3DA753244C71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CA8-86D3-46C5-8D21-7E35E14F3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45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9C01-FA6D-4CE6-8098-3DA753244C71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CA8-86D3-46C5-8D21-7E35E14F3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4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9C01-FA6D-4CE6-8098-3DA753244C71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CA8-86D3-46C5-8D21-7E35E14F3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4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9C01-FA6D-4CE6-8098-3DA753244C71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CA8-86D3-46C5-8D21-7E35E14F3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3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9C01-FA6D-4CE6-8098-3DA753244C71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CA8-86D3-46C5-8D21-7E35E14F3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8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9C01-FA6D-4CE6-8098-3DA753244C71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CA8-86D3-46C5-8D21-7E35E14F3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1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9C01-FA6D-4CE6-8098-3DA753244C71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CA8-86D3-46C5-8D21-7E35E14F3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8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9C01-FA6D-4CE6-8098-3DA753244C71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CA8-86D3-46C5-8D21-7E35E14F3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7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9C01-FA6D-4CE6-8098-3DA753244C71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CA8-86D3-46C5-8D21-7E35E14F3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1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9C01-FA6D-4CE6-8098-3DA753244C71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CA8-86D3-46C5-8D21-7E35E14F3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9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89C01-FA6D-4CE6-8098-3DA753244C71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29CA8-86D3-46C5-8D21-7E35E14F3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7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89C01-FA6D-4CE6-8098-3DA753244C71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29CA8-86D3-46C5-8D21-7E35E14F3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7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27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28.jp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29.jp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30.jp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31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32.jpe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33.jpe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34.jpe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35.jp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image" Target="../media/image36.jpe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png"/><Relationship Id="rId5" Type="http://schemas.openxmlformats.org/officeDocument/2006/relationships/image" Target="../media/image37.jpe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40.jpe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.png"/><Relationship Id="rId5" Type="http://schemas.openxmlformats.org/officeDocument/2006/relationships/image" Target="../media/image41.jpe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.png"/><Relationship Id="rId5" Type="http://schemas.openxmlformats.org/officeDocument/2006/relationships/image" Target="../media/image42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jpe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4.png"/><Relationship Id="rId4" Type="http://schemas.openxmlformats.org/officeDocument/2006/relationships/image" Target="../media/image2.jpeg"/><Relationship Id="rId9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jpe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2.jpeg"/><Relationship Id="rId9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4.png"/><Relationship Id="rId5" Type="http://schemas.openxmlformats.org/officeDocument/2006/relationships/image" Target="../media/image60.jpeg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4.png"/><Relationship Id="rId5" Type="http://schemas.openxmlformats.org/officeDocument/2006/relationships/image" Target="../media/image61.jpeg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7" Type="http://schemas.openxmlformats.org/officeDocument/2006/relationships/image" Target="../media/image4.png"/><Relationship Id="rId2" Type="http://schemas.microsoft.com/office/2007/relationships/media" Target="../media/media38.m4a"/><Relationship Id="rId1" Type="http://schemas.openxmlformats.org/officeDocument/2006/relationships/tags" Target="../tags/tag2.xml"/><Relationship Id="rId6" Type="http://schemas.openxmlformats.org/officeDocument/2006/relationships/image" Target="../media/image62.jp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1.jp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7.m4a"/><Relationship Id="rId7" Type="http://schemas.openxmlformats.org/officeDocument/2006/relationships/image" Target="../media/image13.jpeg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12.jpeg"/><Relationship Id="rId5" Type="http://schemas.openxmlformats.org/officeDocument/2006/relationships/image" Target="../media/image2.jpe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8.JP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1600"/>
            <a:ext cx="7391400" cy="3141345"/>
          </a:xfrm>
          <a:prstGeom prst="rect">
            <a:avLst/>
          </a:prstGeom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xmlns="" id="{20564C30-0D59-4703-AAD3-62CDED278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1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78"/>
    </mc:Choice>
    <mc:Fallback xmlns="">
      <p:transition spd="slow" advTm="22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xmlns="" id="{8D3B98C0-033C-4DB3-B1BB-A0503BBDB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Center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699CD53-2F1D-476A-BEFB-1F2F821FD7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396768"/>
            <a:ext cx="4095455" cy="5461232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xmlns="" id="{AD49B08B-5DE8-4331-955F-774C0AD11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3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63"/>
    </mc:Choice>
    <mc:Fallback xmlns="">
      <p:transition spd="slow" advTm="32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72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2209800"/>
            <a:ext cx="4165600" cy="3124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47801" y="15240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Trauma Unit at UMC in Las Vegas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121" y="2209800"/>
            <a:ext cx="4820307" cy="3124199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xmlns="" id="{C9A9095F-0132-4ECE-9C6B-74515CE570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89"/>
    </mc:Choice>
    <mc:Fallback xmlns="">
      <p:transition spd="slow" advTm="15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One of the Vet Centers we visited and distributed Bibles to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04553"/>
            <a:ext cx="8229600" cy="3915247"/>
          </a:xfr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xmlns="" id="{8D962BE1-AD5C-42B3-B69A-CE7EB7981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7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3"/>
    </mc:Choice>
    <mc:Fallback xmlns="">
      <p:transition spd="slow" advTm="6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24000" y="808589"/>
            <a:ext cx="541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 veterans home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0575" y="2482886"/>
            <a:ext cx="3429000" cy="2571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68562"/>
            <a:ext cx="4267199" cy="3200399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xmlns="" id="{68637297-A548-4D64-88BF-4743C7148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0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6"/>
    </mc:Choice>
    <mc:Fallback xmlns="">
      <p:transition spd="slow" advTm="2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 Medical Center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81200"/>
            <a:ext cx="3760420" cy="2819400"/>
          </a:xfr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xmlns="" id="{6A8B7283-E2EF-4F6C-870A-C4D84B1707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371600"/>
            <a:ext cx="3397411" cy="4525963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xmlns="" id="{B58456BD-3541-4BA2-A394-B7C442010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6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1"/>
    </mc:Choice>
    <mc:Fallback xmlns="">
      <p:transition spd="slow" advTm="4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193799"/>
            <a:ext cx="3671438" cy="4895251"/>
          </a:xfrm>
        </p:spPr>
      </p:pic>
      <p:sp>
        <p:nvSpPr>
          <p:cNvPr id="10" name="TextBox 9"/>
          <p:cNvSpPr txBox="1"/>
          <p:nvPr/>
        </p:nvSpPr>
        <p:spPr>
          <a:xfrm>
            <a:off x="3352800" y="643708"/>
            <a:ext cx="2710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Fisher House at the VA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xmlns="" id="{7589B84F-3A5D-47FE-ACEB-F338BB87E7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2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4"/>
    </mc:Choice>
    <mc:Fallback xmlns="">
      <p:transition spd="slow" advTm="2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00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3"/>
            <a:ext cx="9144000" cy="6855774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xmlns="" id="{7726FEDD-CEBC-4CAA-86D2-433B350956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5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32"/>
    </mc:Choice>
    <mc:Fallback xmlns="">
      <p:transition spd="slow" advTm="17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Visiting the memorials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294" y="1600200"/>
            <a:ext cx="3397411" cy="4525963"/>
          </a:xfr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xmlns="" id="{D8F61E7D-596C-4C0A-A8A3-599B0DF8F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9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6"/>
    </mc:Choice>
    <mc:Fallback xmlns="">
      <p:transition spd="slow" advTm="4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List of those who lost their lives at the concert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524000"/>
            <a:ext cx="9248503" cy="4495800"/>
          </a:xfr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xmlns="" id="{51DDB7B9-C8A8-430B-8F3F-62A3031982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7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6"/>
    </mc:Choice>
    <mc:Fallback xmlns="">
      <p:transition spd="slow" advTm="2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681205"/>
            <a:ext cx="9235542" cy="3119395"/>
          </a:xfr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xmlns="" id="{288B20DA-BE1F-4EE2-93FA-0388E234C6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7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2"/>
    </mc:Choice>
    <mc:Fallback xmlns="">
      <p:transition spd="slow" advTm="4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stayed at the Mandalay and worked with their workers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4800"/>
            <a:ext cx="9144000" cy="4445000"/>
          </a:xfr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xmlns="" id="{86DA0326-269D-40C9-8C86-73F29E3BC1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5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87"/>
    </mc:Choice>
    <mc:Fallback xmlns="">
      <p:transition spd="slow" advTm="28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DD2168AD-55A9-4FEB-888D-87AFF6756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33444" y="685956"/>
            <a:ext cx="4568336" cy="6092025"/>
          </a:xfr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xmlns="" id="{F8738B26-25C4-40F4-8381-6CB7B38A2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2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86"/>
    </mc:Choice>
    <mc:Fallback xmlns="">
      <p:transition spd="slow" advTm="13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xmlns="" id="{FAFE0FDE-BBC3-4594-B340-B8D8E9C5EE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0"/>
    </mc:Choice>
    <mc:Fallback xmlns="">
      <p:transition spd="slow" advTm="6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569" y="1600200"/>
            <a:ext cx="3394861" cy="4525963"/>
          </a:xfr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xmlns="" id="{D039F566-D1E7-4DAA-82B7-B106D9E89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1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2"/>
    </mc:Choice>
    <mc:Fallback xmlns="">
      <p:transition spd="slow" advTm="7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Paul with someone who lost a loved one during the Las Vegas tragedy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294" y="1600200"/>
            <a:ext cx="3397411" cy="4525963"/>
          </a:xfr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xmlns="" id="{A448C983-2B28-4516-BCD5-B872CCF7F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3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3"/>
    </mc:Choice>
    <mc:Fallback xmlns="">
      <p:transition spd="slow" advTm="7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new memorial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86" y="1905000"/>
            <a:ext cx="8695827" cy="2438400"/>
          </a:xfr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xmlns="" id="{97A0754E-D643-4591-A0C2-9DC2E14AB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9"/>
    </mc:Choice>
    <mc:Fallback xmlns="">
      <p:transition spd="slow" advTm="5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xmlns="" id="{9DE69D02-0703-47AF-85B1-DA62E4B66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5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2"/>
    </mc:Choice>
    <mc:Fallback xmlns="">
      <p:transition spd="slow" advTm="8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3" y="1295401"/>
            <a:ext cx="3600450" cy="47998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B6A6351-326B-454C-B4E6-C186CB7162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077" y="1290034"/>
            <a:ext cx="3600450" cy="4800600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xmlns="" id="{5F5C047E-4199-4B22-86E9-31BB9FEED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9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1"/>
    </mc:Choice>
    <mc:Fallback xmlns="">
      <p:transition spd="slow" advTm="4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80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AFBM display set up for church on Sunday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371600"/>
            <a:ext cx="6034617" cy="4525963"/>
          </a:xfr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xmlns="" id="{A5A6B03A-92FE-45FA-9DEB-447D77F57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4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20"/>
    </mc:Choice>
    <mc:Fallback xmlns="">
      <p:transition spd="slow" advTm="22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Where we held the Wounded Spirits Conference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43982"/>
            <a:ext cx="3733800" cy="4654156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xmlns="" id="{28D8A9AB-B95B-45E9-B007-EBAFCBC68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3"/>
    </mc:Choice>
    <mc:Fallback xmlns="">
      <p:transition spd="slow" advTm="8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Sarah and Debbie working the registration table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xmlns="" id="{95B4060E-2F91-4264-BC88-F0CBBC9FF6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8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50"/>
    </mc:Choice>
    <mc:Fallback xmlns="">
      <p:transition spd="slow" advTm="14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Doug and Paul with a local Pastor in Henderson, Nevada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12" y="1600200"/>
            <a:ext cx="6036576" cy="4525963"/>
          </a:xfr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xmlns="" id="{1E25BCD4-C1B2-4229-9EB3-4864D2D24B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4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7"/>
    </mc:Choice>
    <mc:Fallback xmlns="">
      <p:transition spd="slow" advTm="10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Command Center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71600"/>
            <a:ext cx="4775200" cy="3581400"/>
          </a:xfr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xmlns="" id="{E2476CF2-8542-4AF3-BA2E-0E694E3581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371600"/>
            <a:ext cx="3962400" cy="297180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xmlns="" id="{27979CF7-41DF-4BE4-96F6-E97CB76332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98"/>
    </mc:Choice>
    <mc:Fallback xmlns="">
      <p:transition spd="slow" advTm="16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Doug teaching one of the sessions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483" y="1219200"/>
            <a:ext cx="4160309" cy="3120232"/>
          </a:xfr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xmlns="" id="{5B44000E-6984-47DB-8E2A-3E468DEBC6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00400"/>
            <a:ext cx="5715000" cy="2869526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xmlns="" id="{05655850-AD17-446B-B102-8944B966D0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1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0"/>
    </mc:Choice>
    <mc:Fallback xmlns="">
      <p:transition spd="slow" advTm="2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 teaching one of the sessions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2438400" cy="3278521"/>
          </a:xfr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xmlns="" id="{6BC151F9-3C75-474F-B945-3B98F563EA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636" y="2819400"/>
            <a:ext cx="4668944" cy="3078163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xmlns="" id="{3E5EAE5F-134A-4441-8573-6206792436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2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2"/>
    </mc:Choice>
    <mc:Fallback xmlns="">
      <p:transition spd="slow" advTm="1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groups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3400" y="3533361"/>
            <a:ext cx="2971800" cy="222885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A864BF30-E38D-4C59-84A6-39E00177E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393249"/>
            <a:ext cx="3170145" cy="237726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7B191D5-8C19-49A2-8DAA-1D930BACD1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797" y="3395724"/>
            <a:ext cx="3155316" cy="2366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EC9645F-D926-4E79-8371-F5AFD595C8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95" y="1384787"/>
            <a:ext cx="2743200" cy="2057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F478637-9151-4022-AFD6-BBF18B8CCC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55777" y="1417638"/>
            <a:ext cx="2743199" cy="2057399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xmlns="" id="{2B666FA2-E2DE-4481-B59C-0D309ACFD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5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5"/>
    </mc:Choice>
    <mc:Fallback xmlns="">
      <p:transition spd="slow" advTm="3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66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groups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0"/>
            <a:ext cx="3886200" cy="291465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xmlns="" id="{27544C1E-11FF-4957-AE77-87483FCD07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44096" y="1143000"/>
            <a:ext cx="3657600" cy="27432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6CA07D-AED2-4876-A339-30254B927B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76600"/>
            <a:ext cx="3351907" cy="2514600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xmlns="" id="{BC5CA374-EF22-4B9C-8952-9A08A465D0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402" y="3271234"/>
            <a:ext cx="3352800" cy="2514600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xmlns="" id="{2C535FEA-A0D4-45B7-9CAF-404B7DFD4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6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4"/>
    </mc:Choice>
    <mc:Fallback xmlns="">
      <p:transition spd="slow" advTm="1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Ladies breakout sessions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7800"/>
            <a:ext cx="3657600" cy="2743200"/>
          </a:xfrm>
        </p:spPr>
      </p:pic>
      <p:pic>
        <p:nvPicPr>
          <p:cNvPr id="9" name="Content Placeholder 10">
            <a:extLst>
              <a:ext uri="{FF2B5EF4-FFF2-40B4-BE49-F238E27FC236}">
                <a16:creationId xmlns:a16="http://schemas.microsoft.com/office/drawing/2014/main" xmlns="" id="{CD75356F-E3BA-42BF-A079-F02C1D34D3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67576" y="1447799"/>
            <a:ext cx="4876801" cy="2743201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xmlns="" id="{EDDD53A0-B9A6-484F-8005-B0D1268B83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3"/>
    </mc:Choice>
    <mc:Fallback xmlns="">
      <p:transition spd="slow" advTm="4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Las Vegas Chaplains saying thank you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47800" y="1524000"/>
            <a:ext cx="6034617" cy="4525963"/>
          </a:xfr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xmlns="" id="{3DF3797D-ECF7-430E-9DE3-328E562C7E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1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5"/>
    </mc:Choice>
    <mc:Fallback xmlns="">
      <p:transition spd="slow" advTm="3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 &amp; A Time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EA9A26FC-7768-4625-BA13-320190D79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xmlns="" id="{0E8CFEFE-1608-4535-8A5A-D991FAE934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4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6"/>
    </mc:Choice>
    <mc:Fallback xmlns="">
      <p:transition spd="slow" advTm="4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930" y="1687983"/>
            <a:ext cx="607570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than 17,000 John and Romans Bibles were passed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than 1,200 Hope Bibles were passed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than 600 First responder Bibles were passed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than 800 Wounded Spirits books were passed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11 people and counting have been led to the Lord.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have been witnessed 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than 50 attended the Wounded Spirits Conference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have made life changing decisions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762000"/>
            <a:ext cx="73537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 few important things that were accomplished </a:t>
            </a:r>
          </a:p>
          <a:p>
            <a:r>
              <a:rPr lang="en-US" sz="2800" b="1" dirty="0"/>
              <a:t>    since the beginning of Operation Las Vegas 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xmlns="" id="{3ABD1CDC-F6C4-4EFE-8B9D-E8C40E9CE9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362200"/>
            <a:ext cx="2757152" cy="3707097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xmlns="" id="{AAB694FE-4CD5-4165-B09B-A33D3B5546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939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33"/>
    </mc:Choice>
    <mc:Fallback xmlns="">
      <p:transition spd="slow" advTm="81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few of the Fire Stations that we visited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47800"/>
            <a:ext cx="2743199" cy="3654435"/>
          </a:xfr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xmlns="" id="{92424BAA-BFD0-438B-85BB-B421D172EE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9" y="3810000"/>
            <a:ext cx="4800600" cy="2333625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xmlns="" id="{A2473B01-8396-40F8-9769-76E8837FB4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7638"/>
            <a:ext cx="4267200" cy="3200400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xmlns="" id="{F53F68B2-DF49-4FDD-A37C-5972777F4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1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55"/>
    </mc:Choice>
    <mc:Fallback xmlns="">
      <p:transition spd="slow" advTm="12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C:\Users\Paul\Desktop\New las vegas pics for slide show\Firefighters with bibl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xmlns="" id="{18CCD4C7-8BE8-49CD-BEC4-DB21C5FC0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0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5"/>
    </mc:Choice>
    <mc:Fallback xmlns="">
      <p:transition spd="slow" advTm="5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Sarah and Debbie at one of the fire Stations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12" y="1600200"/>
            <a:ext cx="6036576" cy="4525963"/>
          </a:xfr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xmlns="" id="{8D60DB5F-F8F3-4305-B2E9-57E7730C55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0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1"/>
    </mc:Choice>
    <mc:Fallback xmlns="">
      <p:transition spd="slow" advTm="4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few Police stations that were visited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0500" y="1702294"/>
            <a:ext cx="3352800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1023" y="3641945"/>
            <a:ext cx="2767745" cy="2075808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83194"/>
            <a:ext cx="2726852" cy="2045139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xmlns="" id="{6CB14218-2521-4110-BE06-66D38AD072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182" y="3429000"/>
            <a:ext cx="3590843" cy="2692259"/>
          </a:xfr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xmlns="" id="{4F766D95-5486-4B43-B037-D5FDB83F0F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869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8"/>
    </mc:Choice>
    <mc:Fallback xmlns="">
      <p:transition spd="slow" advTm="4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Visiting North Vegas police officers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17638"/>
            <a:ext cx="3921405" cy="4525963"/>
          </a:xfr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xmlns="" id="{210F3306-8BE1-459B-A579-FD7BFC8D46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599" y="1219200"/>
            <a:ext cx="4051650" cy="3352800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xmlns="" id="{797E6507-84EC-4FF6-8E36-77D0C77531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9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53"/>
    </mc:Choice>
    <mc:Fallback xmlns="">
      <p:transition spd="slow" advTm="13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ior_Sl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Phelps’s, Carragher’s, a Chaplain, and Captain of Las Vegas Metro Police Department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773" y="1752600"/>
            <a:ext cx="3074454" cy="4525963"/>
          </a:xfr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xmlns="" id="{2D2E7FE7-67F5-4946-9760-3E0378C36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55"/>
    </mc:Choice>
    <mc:Fallback xmlns="">
      <p:transition spd="slow" advTm="12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5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8|4.8|6.3|5.6|5.4|5.3|4.2|5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3724</TotalTime>
  <Words>256</Words>
  <Application>Microsoft Office PowerPoint</Application>
  <PresentationFormat>On-screen Show (4:3)</PresentationFormat>
  <Paragraphs>45</Paragraphs>
  <Slides>38</Slides>
  <Notes>0</Notes>
  <HiddenSlides>0</HiddenSlides>
  <MMClips>38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We stayed at the Mandalay and worked with their workers</vt:lpstr>
      <vt:lpstr>Doug and Paul with a local Pastor in Henderson, Nevada</vt:lpstr>
      <vt:lpstr>A few of the Fire Stations that we visited</vt:lpstr>
      <vt:lpstr>PowerPoint Presentation</vt:lpstr>
      <vt:lpstr>Sarah and Debbie at one of the fire Stations</vt:lpstr>
      <vt:lpstr>A few Police stations that were visited</vt:lpstr>
      <vt:lpstr>Visiting North Vegas police officers</vt:lpstr>
      <vt:lpstr>Phelps’s, Carragher’s, a Chaplain, and Captain of Las Vegas Metro Police Department</vt:lpstr>
      <vt:lpstr>Medical Center</vt:lpstr>
      <vt:lpstr>PowerPoint Presentation</vt:lpstr>
      <vt:lpstr>One of the Vet Centers we visited and distributed Bibles to</vt:lpstr>
      <vt:lpstr>PowerPoint Presentation</vt:lpstr>
      <vt:lpstr>VA Medical Center</vt:lpstr>
      <vt:lpstr>PowerPoint Presentation</vt:lpstr>
      <vt:lpstr>PowerPoint Presentation</vt:lpstr>
      <vt:lpstr>Visiting the memorials</vt:lpstr>
      <vt:lpstr>List of those who lost their lives at the concert</vt:lpstr>
      <vt:lpstr>PowerPoint Presentation</vt:lpstr>
      <vt:lpstr>PowerPoint Presentation</vt:lpstr>
      <vt:lpstr>PowerPoint Presentation</vt:lpstr>
      <vt:lpstr>PowerPoint Presentation</vt:lpstr>
      <vt:lpstr>Paul with someone who lost a loved one during the Las Vegas tragedy</vt:lpstr>
      <vt:lpstr>The new memorial</vt:lpstr>
      <vt:lpstr>PowerPoint Presentation</vt:lpstr>
      <vt:lpstr>PowerPoint Presentation</vt:lpstr>
      <vt:lpstr> AFBM display set up for church on Sunday </vt:lpstr>
      <vt:lpstr>Where we held the Wounded Spirits Conference</vt:lpstr>
      <vt:lpstr>Sarah and Debbie working the registration table</vt:lpstr>
      <vt:lpstr>Our Command Center</vt:lpstr>
      <vt:lpstr>Doug teaching one of the sessions</vt:lpstr>
      <vt:lpstr>Paul teaching one of the sessions</vt:lpstr>
      <vt:lpstr>Case study groups</vt:lpstr>
      <vt:lpstr>Case study groups</vt:lpstr>
      <vt:lpstr>Ladies breakout sessions</vt:lpstr>
      <vt:lpstr>Las Vegas Chaplains saying thank you</vt:lpstr>
      <vt:lpstr>Q &amp; A Time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</dc:creator>
  <cp:lastModifiedBy>Paul</cp:lastModifiedBy>
  <cp:revision>57</cp:revision>
  <dcterms:created xsi:type="dcterms:W3CDTF">2018-03-03T07:51:40Z</dcterms:created>
  <dcterms:modified xsi:type="dcterms:W3CDTF">2018-04-13T16:37:49Z</dcterms:modified>
</cp:coreProperties>
</file>